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41"/>
  </p:notesMasterIdLst>
  <p:sldIdLst>
    <p:sldId id="256" r:id="rId4"/>
    <p:sldId id="303" r:id="rId5"/>
    <p:sldId id="305" r:id="rId6"/>
    <p:sldId id="304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7" r:id="rId28"/>
    <p:sldId id="326" r:id="rId29"/>
    <p:sldId id="328" r:id="rId30"/>
    <p:sldId id="329" r:id="rId31"/>
    <p:sldId id="330" r:id="rId32"/>
    <p:sldId id="331" r:id="rId33"/>
    <p:sldId id="332" r:id="rId34"/>
    <p:sldId id="333" r:id="rId35"/>
    <p:sldId id="335" r:id="rId36"/>
    <p:sldId id="334" r:id="rId37"/>
    <p:sldId id="336" r:id="rId38"/>
    <p:sldId id="337" r:id="rId39"/>
    <p:sldId id="338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>
      <p:cViewPr varScale="1">
        <p:scale>
          <a:sx n="87" d="100"/>
          <a:sy n="87" d="100"/>
        </p:scale>
        <p:origin x="84" y="40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48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42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 err="1"/>
              <a:t>SwapGAN</a:t>
            </a:r>
            <a:r>
              <a:rPr lang="en-US" altLang="ko-KR" sz="1800" dirty="0"/>
              <a:t> : A Multistage Generative Approach for Person to Person Fashion Style Transfer</a:t>
            </a:r>
          </a:p>
          <a:p>
            <a:pPr lvl="0"/>
            <a:r>
              <a:rPr lang="en-US" altLang="ko-KR" sz="1800" dirty="0"/>
              <a:t>(IEEE Transactions on Multimedia, 2019)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568952" cy="2523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Pair of images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Reference images 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Conditional images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i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는 이제 생략함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568952" cy="2523640"/>
              </a:xfrm>
              <a:prstGeom prst="rect">
                <a:avLst/>
              </a:prstGeom>
              <a:blipFill>
                <a:blip r:embed="rId2"/>
                <a:stretch>
                  <a:fillRect l="-427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Person Representation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66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Pose-Conditioned Generation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D1718-C270-4C27-9C23-3A6B443B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235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Express the synthesized images with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Adversarial loss to represent (LSGAN):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Pose-Conditioned Generation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CA144-0FF5-4655-903A-22CF6191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855639"/>
            <a:ext cx="4835277" cy="542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1C45BA-31D0-46AE-AF24-889DB52B9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64" y="3223702"/>
            <a:ext cx="71532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9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Pose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키포인트는 신체 부위의 위치 정보를 측정하는 데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But, Reference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이미지에서 옷의 스타일을 거의 고려하지 않음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So, Segmentation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이용하여 패션 스타일을 재구성함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Obtain a new synthesized image from the output of G2: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Segmentation-Conditioned Generation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0000A9-6AE2-47D2-95DB-02F7CA44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579862"/>
            <a:ext cx="66960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5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생성된 이미지의 품질과 의미 개선에 큰 도움이 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G1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은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긴팔을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반팔로 옮겨 패션 스타일을 착각 할 수 있다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But, G2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Segmentation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정보가 포함되어 있기 때문에 수정 가능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Generative loss function below: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Segmentation-Conditioned Generation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BDFE8D-80DF-450C-BDE8-5E617B27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31801"/>
            <a:ext cx="68484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568952" cy="3851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합성된 모양을 명시적으로 제한하기 위해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G3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사용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𝐼𝐼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는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𝐼𝐼𝐼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로 부터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synthesis process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가 업데이트 된다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But,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𝐼𝐼𝐼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은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Discriminator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업데이트 하지 않음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Generated masks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는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Discriminator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에 필수적이지 않기 때문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568952" cy="3851952"/>
              </a:xfrm>
              <a:prstGeom prst="rect">
                <a:avLst/>
              </a:prstGeom>
              <a:blipFill>
                <a:blip r:embed="rId2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198D49-ED60-45EB-840B-0051AA59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71675"/>
            <a:ext cx="72104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2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Total generation loss combines the adversarial loss and mask-consistency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Discriminator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Objective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FD1F4C-6D04-4CDA-B732-BB00139A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893049"/>
            <a:ext cx="5543550" cy="666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0FF951-FF88-4387-8EE5-19361365A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146018"/>
            <a:ext cx="71247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9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4CAA47-3225-4486-9456-13A29E20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1627541"/>
            <a:ext cx="9144000" cy="2816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0AB6B-DE20-4284-A5DC-195C3218ADF2}"/>
              </a:ext>
            </a:extLst>
          </p:cNvPr>
          <p:cNvSpPr txBox="1"/>
          <p:nvPr/>
        </p:nvSpPr>
        <p:spPr>
          <a:xfrm>
            <a:off x="287524" y="1171006"/>
            <a:ext cx="856895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Fake Pair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Real Pair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구별하는 것을 목표로 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747069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AB6B-DE20-4284-A5DC-195C3218ADF2}"/>
              </a:ext>
            </a:extLst>
          </p:cNvPr>
          <p:cNvSpPr txBox="1"/>
          <p:nvPr/>
        </p:nvSpPr>
        <p:spPr>
          <a:xfrm>
            <a:off x="287524" y="1171006"/>
            <a:ext cx="8568952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Generator 1, 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아키텍쳐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Encoder : 4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연속된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Conv.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6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Residual 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Decoder :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Upsampling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Deconv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 아닌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Interpolation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35433-2D12-4793-92C6-93874569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" y="1635646"/>
            <a:ext cx="9144000" cy="21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0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9F8F55-0D5E-43A0-9DAF-D092D332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131590"/>
            <a:ext cx="76009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Generator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Discriminator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사용하는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Multistage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한 방식 제안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1,2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번째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Generator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는 인간의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Pose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대하여 조정된다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번째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Generator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는 인체 모양의 보존하는데 사용된다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531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Network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Architecture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AB6B-DE20-4284-A5DC-195C3218ADF2}"/>
              </a:ext>
            </a:extLst>
          </p:cNvPr>
          <p:cNvSpPr txBox="1"/>
          <p:nvPr/>
        </p:nvSpPr>
        <p:spPr>
          <a:xfrm>
            <a:off x="287524" y="1171006"/>
            <a:ext cx="856895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Generator 3 : G1, G2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구조와 비슷함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간단한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U-Net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구조를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8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Deconv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 Layer,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Residual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block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없음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Discriminator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여기서도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PatchGAN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네트워크 구조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287599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AB6B-DE20-4284-A5DC-195C3218ADF2}"/>
              </a:ext>
            </a:extLst>
          </p:cNvPr>
          <p:cNvSpPr txBox="1"/>
          <p:nvPr/>
        </p:nvSpPr>
        <p:spPr>
          <a:xfrm>
            <a:off x="287524" y="1171006"/>
            <a:ext cx="856895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DeepFashion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데이터 세트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의류 품목이 정확하게 표시되는 정면 사람 이미지만 선택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Train : 3000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쌍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(6000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명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), Test : 1372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명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128x128, 100 epoch, 11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시간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batch size 8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Datasets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EF1036-BF8D-4EAC-BE94-5C4BEB05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91830"/>
            <a:ext cx="7703840" cy="12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94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 and Discussion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9F8F3A-A324-49A4-A500-E6BF3CC0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27426"/>
            <a:ext cx="6150351" cy="363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9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 and Discussion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1FA1C8-888D-4313-B259-A03A7C75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162224"/>
            <a:ext cx="6047395" cy="36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0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 and Discussion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CE94E6-138C-43A5-9ACD-4FE49A4AD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46"/>
            <a:ext cx="9144000" cy="2882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AFCD4A-A429-4905-BE0B-68D6A67C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724961"/>
            <a:ext cx="3738314" cy="12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09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AB6B-DE20-4284-A5DC-195C3218ADF2}"/>
              </a:ext>
            </a:extLst>
          </p:cNvPr>
          <p:cNvSpPr txBox="1"/>
          <p:nvPr/>
        </p:nvSpPr>
        <p:spPr>
          <a:xfrm>
            <a:off x="287524" y="1171006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Inception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성능평가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생성된 영상의 품질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(Fidelity),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다양성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(Diversity)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는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Fidelity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Diversity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분포차이를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KL divergence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기댓값을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이용한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exp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P(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y|x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 : input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x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대한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label y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분포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P(x) : label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들의 확률 분포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 and Discussion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347CDE-1B3C-4B07-8935-04B3E75E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37454"/>
            <a:ext cx="4362624" cy="240970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0763D0-FA85-44CE-ACBE-3C901618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2" y="3723878"/>
            <a:ext cx="4266034" cy="7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13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AB6B-DE20-4284-A5DC-195C3218ADF2}"/>
              </a:ext>
            </a:extLst>
          </p:cNvPr>
          <p:cNvSpPr txBox="1"/>
          <p:nvPr/>
        </p:nvSpPr>
        <p:spPr>
          <a:xfrm>
            <a:off x="287524" y="1171006"/>
            <a:ext cx="856895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웹사이트를 개설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UnicodeMS"/>
                <a:ea typeface="나눔바른고딕" panose="020B0603020101020101"/>
              </a:rPr>
              <a:t>라이덴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대학교 컴퓨터과학과 석사 학생들에 대하여 익명 테스트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4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가지 방법에 대하여 참가자들은 더 나은 방법을 클릭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총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2000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응답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(20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명의 참가자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X 100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비교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Human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Subjective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Study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9FB9F4-DEFC-45D5-B22C-540B9688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859782"/>
            <a:ext cx="44672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38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Ablation Study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718902-A1DF-41CB-8EE6-2EB245A2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1203598"/>
            <a:ext cx="6264696" cy="2573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E88D43-00E0-4F70-80D4-E40E5BB16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944342"/>
            <a:ext cx="3861618" cy="8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80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0AB6B-DE20-4284-A5DC-195C3218ADF2}"/>
                  </a:ext>
                </a:extLst>
              </p:cNvPr>
              <p:cNvSpPr txBox="1"/>
              <p:nvPr/>
            </p:nvSpPr>
            <p:spPr>
              <a:xfrm>
                <a:off x="287524" y="1171006"/>
                <a:ext cx="8568952" cy="4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=5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가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최고의 성능을 보인다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0AB6B-DE20-4284-A5DC-195C3218A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171006"/>
                <a:ext cx="8568952" cy="462178"/>
              </a:xfrm>
              <a:prstGeom prst="rect">
                <a:avLst/>
              </a:prstGeom>
              <a:blipFill>
                <a:blip r:embed="rId2"/>
                <a:stretch>
                  <a:fillRect l="-427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Additional Analysis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9A70E-548A-4DF6-BD30-5841EEDC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740469"/>
            <a:ext cx="7318551" cy="28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80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AB6B-DE20-4284-A5DC-195C3218ADF2}"/>
              </a:ext>
            </a:extLst>
          </p:cNvPr>
          <p:cNvSpPr txBox="1"/>
          <p:nvPr/>
        </p:nvSpPr>
        <p:spPr>
          <a:xfrm>
            <a:off x="287524" y="1171006"/>
            <a:ext cx="8568952" cy="46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DeepFashion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데이터 세트로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Train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후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Zalando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데이터 세트로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Additional Analysis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B220D-8C13-4718-A5C1-6217A1736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730619"/>
            <a:ext cx="3254241" cy="31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738884-D344-441F-A6B3-06DE664B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059582"/>
            <a:ext cx="5760640" cy="3714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13C060-5CD9-4788-A7A0-5BFEA3807717}"/>
              </a:ext>
            </a:extLst>
          </p:cNvPr>
          <p:cNvSpPr txBox="1"/>
          <p:nvPr/>
        </p:nvSpPr>
        <p:spPr>
          <a:xfrm>
            <a:off x="395536" y="1131590"/>
            <a:ext cx="244827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Conditional clothing images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Conditional 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 person images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Reference 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person images</a:t>
            </a:r>
          </a:p>
        </p:txBody>
      </p:sp>
    </p:spTree>
    <p:extLst>
      <p:ext uri="{BB962C8B-B14F-4D97-AF65-F5344CB8AC3E}">
        <p14:creationId xmlns:p14="http://schemas.microsoft.com/office/powerpoint/2010/main" val="2901088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DFD0-E69E-423E-9EBC-8DB04851AA0F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Limitations and Discussion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C3911-F5D6-453D-B2B4-E3B12B50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2787774"/>
            <a:ext cx="7596336" cy="1246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B8597A-3DD2-4E17-8A64-0D2DF3D20B89}"/>
              </a:ext>
            </a:extLst>
          </p:cNvPr>
          <p:cNvSpPr txBox="1"/>
          <p:nvPr/>
        </p:nvSpPr>
        <p:spPr>
          <a:xfrm>
            <a:off x="287524" y="1171006"/>
            <a:ext cx="856895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옷의 풍부한 색상 및 질감 정보를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캡쳐하지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못한 실패 예시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Adversarial 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제한된 능력으로 발생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-&gt; perception loss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사용하면 해결 가능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026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Golf Multiple Swing Analysis Based on PCA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/>
              <a:t>종욱이 </a:t>
            </a:r>
            <a:r>
              <a:rPr lang="en-US" altLang="ko-KR" b="1" dirty="0"/>
              <a:t>(</a:t>
            </a:r>
            <a:r>
              <a:rPr lang="ko-KR" altLang="en-US" b="1" dirty="0"/>
              <a:t>석사과정 </a:t>
            </a:r>
            <a:r>
              <a:rPr lang="en-US" altLang="ko-KR" b="1" dirty="0"/>
              <a:t>2</a:t>
            </a:r>
            <a:r>
              <a:rPr lang="ko-KR" altLang="en-US" b="1" dirty="0" err="1"/>
              <a:t>학기차</a:t>
            </a:r>
            <a:r>
              <a:rPr lang="en-US" altLang="ko-KR" b="1" dirty="0"/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12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종욱이의 아이디어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타당성이 없다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 Why? PCA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는 고차원의 데이터를 다루는 것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!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교수님의 아이디어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원본군과 대조군의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1:1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궤적 비교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PCA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기반한 여러 대조군의 다중스윙 결과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변환행렬을 통한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원본군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계산 및 비교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208845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종욱이의 문제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처음부터 끝까지 구현하려고 했다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pca.h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Eigen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기존연구된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소스코드 응용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pca.h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정방행렬에 대한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feature vector return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-&gt;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정방행렬이 아닌 경우에 행렬 계산 가능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-&gt; feature vector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이용한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PCA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결과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453851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대조군의 개수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일단은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개로 결과 도출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더 추가 가능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데이터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지난 논문에서 사용한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키넥트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데이터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(bad, good)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Eigenvector : Max,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Min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UnicodeMS"/>
                <a:ea typeface="나눔바른고딕" panose="020B0603020101020101"/>
              </a:rPr>
              <a:t>원본군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(bad)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대조군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good)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UnicodeMS"/>
                <a:ea typeface="나눔바른고딕" panose="020B0603020101020101"/>
              </a:rPr>
              <a:t>원본군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(good)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대조군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good)</a:t>
            </a:r>
          </a:p>
        </p:txBody>
      </p:sp>
    </p:spTree>
    <p:extLst>
      <p:ext uri="{BB962C8B-B14F-4D97-AF65-F5344CB8AC3E}">
        <p14:creationId xmlns:p14="http://schemas.microsoft.com/office/powerpoint/2010/main" val="3216631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Result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555526"/>
            <a:ext cx="8568952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UnicodeMS"/>
                <a:ea typeface="나눔바른고딕" panose="020B0603020101020101"/>
              </a:rPr>
              <a:t>원본군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(bad)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대조군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good) : Max, Min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DA36B8-475D-415F-8022-ADD5B4D8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91630"/>
            <a:ext cx="3228414" cy="3384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F8B0C6-7879-4D20-9555-F5F3A57F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491630"/>
            <a:ext cx="305859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71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Result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555526"/>
            <a:ext cx="8568952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UnicodeMS"/>
                <a:ea typeface="나눔바른고딕" panose="020B0603020101020101"/>
              </a:rPr>
              <a:t>원본군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(good)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대조군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good) : Max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AC5F81-1975-4401-B6C1-5F7EC54A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563638"/>
            <a:ext cx="3149781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Result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95536" y="1096987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변환행렬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62x3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대한 </a:t>
            </a:r>
            <a:r>
              <a:rPr lang="en-US" altLang="ko-KR">
                <a:latin typeface="ArialUnicodeMS"/>
                <a:ea typeface="나눔바른고딕" panose="020B0603020101020101"/>
              </a:rPr>
              <a:t>feature vector</a:t>
            </a:r>
            <a:r>
              <a:rPr lang="ko-KR" altLang="en-US">
                <a:latin typeface="ArialUnicodeMS"/>
                <a:ea typeface="나눔바른고딕" panose="020B0603020101020101"/>
              </a:rPr>
              <a:t>는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3x1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원본군은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62x1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어떻게 곱해야 하는 것인가에 대한 의문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53416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논문의 기여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Person to Person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Fashion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변환을 해결하기 위해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GAN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기반 네트워크 제안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Generator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는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Pose map,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Segmentic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map, mask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가지로 세분화하여 담당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DeepFashion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데이터셋을 이용한 실험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76155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이미지 생성 프로세스로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Person to Person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패션 교환 문제를 정의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Conditional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이미지의 사람이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Reference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이미지의 사람과 동일한 포즈와 체형을 갖도록 하는 것이 목표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!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같은 사람이 같은 옷에 다른 포즈를 한 것을 훈련에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장 중 랜덤으로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Conditional 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Reference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선택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 Definition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72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 Definition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E1B1FD-028F-4CB7-9FB4-90857BE6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75606"/>
            <a:ext cx="748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0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568952" cy="2282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Reference images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Conditional images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)</m:t>
                        </m:r>
                      </m:sup>
                    </m:sSubSup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i = 1,…,N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)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의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pose map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𝑐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을 입력으로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G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는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Fake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생성 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568952" cy="2282100"/>
              </a:xfrm>
              <a:prstGeom prst="rect">
                <a:avLst/>
              </a:prstGeom>
              <a:blipFill>
                <a:blip r:embed="rId2"/>
                <a:stretch>
                  <a:fillRect l="-427" b="-3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 Definition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12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Pose Map : [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OpenPose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]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사용하여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18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키포인트로 나타냄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Segmentation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[human semantic parser]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사용하여 사람의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segmentation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추출함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20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정밀한 클래스 예측가능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머리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다리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상체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하체 등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Person Representation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8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Methodology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336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Mask Map : 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Segmentation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모든 영역을 병합하여 마스크 맵 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사람에 대한 의미적인 내용은 담지 않음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신체 모양을 유지하는 데에만 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Head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얼굴의 크기가 작아 보존하기가 어렵기 때문에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Segmenation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Map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머리     영역만을 이용하여 새로운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Map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생성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DAEF-18D6-419C-9C70-40D306CDE0D7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Person Representation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8542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11328</TotalTime>
  <Words>916</Words>
  <Application>Microsoft Office PowerPoint</Application>
  <PresentationFormat>화면 슬라이드 쇼(16:9)</PresentationFormat>
  <Paragraphs>198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Wingdings</vt:lpstr>
      <vt:lpstr>맑은 고딕</vt:lpstr>
      <vt:lpstr>Cambria Math</vt:lpstr>
      <vt:lpstr>Arial</vt:lpstr>
      <vt:lpstr>ArialUnicodeMS</vt:lpstr>
      <vt:lpstr>나눔바른고딕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395</cp:revision>
  <dcterms:created xsi:type="dcterms:W3CDTF">2016-12-05T23:26:54Z</dcterms:created>
  <dcterms:modified xsi:type="dcterms:W3CDTF">2021-02-16T06:55:15Z</dcterms:modified>
</cp:coreProperties>
</file>